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7" r:id="rId2"/>
    <p:sldId id="274" r:id="rId3"/>
    <p:sldId id="275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3BA9B0-4217-3356-43E0-C09C56D50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3E12B0-9ED9-EA31-F80C-CC5E5AC0FE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758E33E-701A-C29F-C692-3571900D1F9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0170AF1-17E0-D7EA-035B-9AA130D2E61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F641F01-A0E2-D1D4-53F7-7CFC6739A9DA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décompose un nombre avec la multiplication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BA5523D-235C-72F4-282A-EF3B6337C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476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Décompose le nombre :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680852" y="1468581"/>
            <a:ext cx="3891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384 = …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97E5CE-4299-F95D-2D65-837CF9415605}"/>
              </a:ext>
            </a:extLst>
          </p:cNvPr>
          <p:cNvSpPr txBox="1"/>
          <p:nvPr/>
        </p:nvSpPr>
        <p:spPr>
          <a:xfrm>
            <a:off x="2200893" y="1460277"/>
            <a:ext cx="587432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× 100 + 8 × 10 + 4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6CD320B-6ADC-01F7-21CE-6FC54902AE76}"/>
              </a:ext>
            </a:extLst>
          </p:cNvPr>
          <p:cNvSpPr txBox="1"/>
          <p:nvPr/>
        </p:nvSpPr>
        <p:spPr>
          <a:xfrm>
            <a:off x="680852" y="2439274"/>
            <a:ext cx="5116284" cy="847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384</a:t>
            </a:r>
            <a:r>
              <a:rPr lang="fr-FR" sz="44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</a:t>
            </a:r>
            <a:r>
              <a:rPr lang="fr-FR" sz="44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300 + 80 + 4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680852" y="1468581"/>
            <a:ext cx="3891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384 = …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97E5CE-4299-F95D-2D65-837CF9415605}"/>
              </a:ext>
            </a:extLst>
          </p:cNvPr>
          <p:cNvSpPr txBox="1"/>
          <p:nvPr/>
        </p:nvSpPr>
        <p:spPr>
          <a:xfrm>
            <a:off x="2200893" y="1460277"/>
            <a:ext cx="587432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× 100 + 8 × 10 + 4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880921E-DFE6-745F-5635-78CF54031D0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505" y="2256942"/>
            <a:ext cx="1791946" cy="180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24FAB25-3B84-8BC0-76E9-4AC82D5CD7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166" y="2820218"/>
            <a:ext cx="262080" cy="252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ECAAA85-2C13-65C8-E622-9DD3D9A1F6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73975"/>
            <a:ext cx="264406" cy="180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0319048-0729-E1C7-6A37-81FD191F4F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893" y="2417259"/>
            <a:ext cx="1791946" cy="180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63C1264-6CAC-CF61-F533-531CCA0EBA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81" y="2644961"/>
            <a:ext cx="1791946" cy="1800000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3B909AFF-26B4-DA9F-7A5A-BE8DBCED4D91}"/>
              </a:ext>
            </a:extLst>
          </p:cNvPr>
          <p:cNvGrpSpPr/>
          <p:nvPr/>
        </p:nvGrpSpPr>
        <p:grpSpPr>
          <a:xfrm>
            <a:off x="3144292" y="4550120"/>
            <a:ext cx="3347551" cy="2038129"/>
            <a:chOff x="3373883" y="4524967"/>
            <a:chExt cx="1475472" cy="78904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9FE2EDA-BF30-4E66-27D9-23DA9A5FD6E5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811BB3-264D-D3F4-CF59-4C06A64A5A9A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01B4B7B-2AA1-B9E3-0B00-A46D4B3CF058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712200D-C30F-D614-D168-CED015EC9792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22A521C-002B-E091-AA8F-986AADAE958D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B3D4C30-2DD9-6957-F72F-62121E6794D6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D0388A2E-D7A6-F442-A7DE-76938A4C4D48}"/>
              </a:ext>
            </a:extLst>
          </p:cNvPr>
          <p:cNvSpPr txBox="1"/>
          <p:nvPr/>
        </p:nvSpPr>
        <p:spPr>
          <a:xfrm>
            <a:off x="3612077" y="5389419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C3D734D-4E04-C17F-05A6-7A2F173CC9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465" y="2276039"/>
            <a:ext cx="264406" cy="1800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471BA1FC-E5AE-7C78-F3E4-29FA00A73FA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276" y="2291494"/>
            <a:ext cx="264406" cy="1800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F3A24A6-6563-0AC7-BFBA-9EC6CD0D157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87" y="2288555"/>
            <a:ext cx="264406" cy="180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96BC3AE-045A-EA69-EB70-146C834E66F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840" y="2511016"/>
            <a:ext cx="264406" cy="180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379454D-78E4-8052-6100-439F8079BB3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017" y="2505352"/>
            <a:ext cx="264406" cy="180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819A916-98A0-724F-A319-01B36B340FD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752" y="2511375"/>
            <a:ext cx="264406" cy="180000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4742AB6B-0545-078D-71BC-4231F2DC301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791" y="2519338"/>
            <a:ext cx="264406" cy="180000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7D2B422F-2B0C-36F1-410C-C8A1606318A6}"/>
              </a:ext>
            </a:extLst>
          </p:cNvPr>
          <p:cNvSpPr txBox="1"/>
          <p:nvPr/>
        </p:nvSpPr>
        <p:spPr>
          <a:xfrm>
            <a:off x="4555692" y="5389419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646D4992-715F-BE14-61C1-99C6B2A826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77" y="2820218"/>
            <a:ext cx="262080" cy="252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CD57256-96EA-6A38-AE13-3A72CD4015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43" y="3129901"/>
            <a:ext cx="262080" cy="252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58CE5850-5572-0FC3-BDA6-9AD1D0857F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77" y="3129901"/>
            <a:ext cx="262080" cy="252000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640CD005-5770-F1EB-42F9-8BE357C46657}"/>
              </a:ext>
            </a:extLst>
          </p:cNvPr>
          <p:cNvSpPr txBox="1"/>
          <p:nvPr/>
        </p:nvSpPr>
        <p:spPr>
          <a:xfrm>
            <a:off x="5666292" y="5397723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9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30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680852" y="1468581"/>
            <a:ext cx="3891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437= …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97E5CE-4299-F95D-2D65-837CF9415605}"/>
              </a:ext>
            </a:extLst>
          </p:cNvPr>
          <p:cNvSpPr txBox="1"/>
          <p:nvPr/>
        </p:nvSpPr>
        <p:spPr>
          <a:xfrm>
            <a:off x="2128056" y="1461184"/>
            <a:ext cx="587432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× 100 + 3 × 10 + 7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880921E-DFE6-745F-5635-78CF54031D0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505" y="2256942"/>
            <a:ext cx="1791946" cy="180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24FAB25-3B84-8BC0-76E9-4AC82D5CD7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166" y="2820218"/>
            <a:ext cx="262080" cy="252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ECAAA85-2C13-65C8-E622-9DD3D9A1F6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888" y="2291269"/>
            <a:ext cx="264406" cy="180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0319048-0729-E1C7-6A37-81FD191F4F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893" y="2417259"/>
            <a:ext cx="1791946" cy="180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63C1264-6CAC-CF61-F533-531CCA0EBA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81" y="2644961"/>
            <a:ext cx="1791946" cy="1800000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3B909AFF-26B4-DA9F-7A5A-BE8DBCED4D91}"/>
              </a:ext>
            </a:extLst>
          </p:cNvPr>
          <p:cNvGrpSpPr/>
          <p:nvPr/>
        </p:nvGrpSpPr>
        <p:grpSpPr>
          <a:xfrm>
            <a:off x="3133148" y="4775011"/>
            <a:ext cx="3347551" cy="2038129"/>
            <a:chOff x="3373883" y="4524967"/>
            <a:chExt cx="1475472" cy="78904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9FE2EDA-BF30-4E66-27D9-23DA9A5FD6E5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811BB3-264D-D3F4-CF59-4C06A64A5A9A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01B4B7B-2AA1-B9E3-0B00-A46D4B3CF058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712200D-C30F-D614-D168-CED015EC9792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22A521C-002B-E091-AA8F-986AADAE958D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B3D4C30-2DD9-6957-F72F-62121E6794D6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D0388A2E-D7A6-F442-A7DE-76938A4C4D48}"/>
              </a:ext>
            </a:extLst>
          </p:cNvPr>
          <p:cNvSpPr txBox="1"/>
          <p:nvPr/>
        </p:nvSpPr>
        <p:spPr>
          <a:xfrm>
            <a:off x="3606278" y="5652507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C3D734D-4E04-C17F-05A6-7A2F173CC9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353" y="2293333"/>
            <a:ext cx="264406" cy="1800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471BA1FC-E5AE-7C78-F3E4-29FA00A73FA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164" y="2308788"/>
            <a:ext cx="264406" cy="180000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7D2B422F-2B0C-36F1-410C-C8A1606318A6}"/>
              </a:ext>
            </a:extLst>
          </p:cNvPr>
          <p:cNvSpPr txBox="1"/>
          <p:nvPr/>
        </p:nvSpPr>
        <p:spPr>
          <a:xfrm>
            <a:off x="4549893" y="5652507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646D4992-715F-BE14-61C1-99C6B2A826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77" y="2820218"/>
            <a:ext cx="262080" cy="252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CD57256-96EA-6A38-AE13-3A72CD4015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43" y="3129901"/>
            <a:ext cx="262080" cy="252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58CE5850-5572-0FC3-BDA6-9AD1D0857F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77" y="3129901"/>
            <a:ext cx="262080" cy="252000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640CD005-5770-F1EB-42F9-8BE357C46657}"/>
              </a:ext>
            </a:extLst>
          </p:cNvPr>
          <p:cNvSpPr txBox="1"/>
          <p:nvPr/>
        </p:nvSpPr>
        <p:spPr>
          <a:xfrm>
            <a:off x="5660493" y="5660811"/>
            <a:ext cx="564078" cy="8476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800" kern="120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49B3939-37E3-BC0A-909C-E3067C079D0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572" y="2866540"/>
            <a:ext cx="1791946" cy="180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43907E7-B2A3-F20F-4C5C-1B069DE5FFF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43" y="3439584"/>
            <a:ext cx="262080" cy="252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CFC8099-1F77-B88C-BBC4-8CB264565C6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071" y="3439584"/>
            <a:ext cx="262080" cy="252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BC67EA60-C121-250C-D128-F48CE493B56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495" y="3129901"/>
            <a:ext cx="26208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9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30" grpId="0" animBg="1"/>
      <p:bldP spid="3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1269</TotalTime>
  <Words>70</Words>
  <Application>Microsoft Office PowerPoint</Application>
  <PresentationFormat>Affichage à l'écran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Décompose le nombre : </vt:lpstr>
      <vt:lpstr>Observe.</vt:lpstr>
      <vt:lpstr>Observe.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43</cp:revision>
  <dcterms:created xsi:type="dcterms:W3CDTF">2023-02-07T14:55:57Z</dcterms:created>
  <dcterms:modified xsi:type="dcterms:W3CDTF">2025-09-13T08:46:27Z</dcterms:modified>
</cp:coreProperties>
</file>